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E6B21-6838-44A0-B774-B57D2FD83D85}" type="datetimeFigureOut">
              <a:rPr lang="ar-IQ" smtClean="0"/>
              <a:pPr/>
              <a:t>25/02/1438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DA62F-4DBE-4F90-BA74-DC932771F47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dirty="0" smtClean="0"/>
              <a:t>“She Dwelt Among the </a:t>
            </a:r>
            <a:r>
              <a:rPr lang="en-US" sz="2400" dirty="0" err="1" smtClean="0"/>
              <a:t>Untrodden</a:t>
            </a:r>
            <a:r>
              <a:rPr lang="en-US" sz="2400" dirty="0" smtClean="0"/>
              <a:t> Ways” W . Wordsworth</a:t>
            </a:r>
            <a:endParaRPr lang="ar-IQ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sz="2400" dirty="0" smtClean="0"/>
              <a:t> </a:t>
            </a:r>
            <a:r>
              <a:rPr lang="en-US" sz="2400" dirty="0" smtClean="0"/>
              <a:t>Type : it is a three-stanza poem rhyming </a:t>
            </a:r>
            <a:r>
              <a:rPr lang="en-US" sz="2400" dirty="0" err="1" smtClean="0"/>
              <a:t>abab</a:t>
            </a:r>
            <a:r>
              <a:rPr lang="en-US" sz="2400" dirty="0" smtClean="0"/>
              <a:t> .It has the characteristics of an elegy ( the poet laments Lucy’s death) and a ballad (the poem tells a bit of story).                                                      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Analysis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The poem is a short piece from Wordsworth’s “Lucy Poems ”. It deals with a girl named Lucy. The first stanza presents Lucy as lonely , isolated girl unnoticed by others except the poet himself. We are told that Lucy “dwelt among the </a:t>
            </a:r>
            <a:r>
              <a:rPr lang="en-US" sz="2400" dirty="0" err="1" smtClean="0"/>
              <a:t>untrodden</a:t>
            </a:r>
            <a:r>
              <a:rPr lang="en-US" sz="2400" dirty="0" smtClean="0"/>
              <a:t> ways\ beside the springs of Dove “. Literally , it refers to where she lived. The phrase “beside the springs of Dove “ gives us an image of a fairly remote area , away from the city and closer to nature ”. It also tells us that she lived in isolation and solitude. The reason is not clear . We are not told for sure whether Lucy chose to live alone or she was forced by some circumstances to do so.                                                                                      </a:t>
            </a:r>
            <a:endParaRPr lang="ar-IQ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First Stanza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She is an exceptional character and has few associations with people. Her purity is shown through the words “maid” and “springs of Dove” .The word “springs “indicates the mouth of a river , so it can add the idea of remoteness too.                  </a:t>
            </a:r>
            <a:endParaRPr lang="ar-IQ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Second Stanza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poet uses simple , ordinary images to describe Lucy as a maid. Through “metaphor” , the poet sees the girl as a “violet” covered with “mossy stone”. Normally , a violet blooms within a bed of leaves so it is hard to recognize by </a:t>
            </a:r>
            <a:endParaRPr lang="ar-IQ" sz="2400" dirty="0" smtClean="0"/>
          </a:p>
          <a:p>
            <a:r>
              <a:rPr lang="en-US" sz="2400" dirty="0" smtClean="0"/>
              <a:t>people . Then , it adds more to her isolation and loneliness.</a:t>
            </a:r>
          </a:p>
          <a:p>
            <a:r>
              <a:rPr lang="en-US" sz="2400" dirty="0" smtClean="0"/>
              <a:t>The poet also uses simile to enhance the girl’s loneliness. The girl is compared to a single star shining in the sky. As it is mentioned, the star appears to highlight the girl’s brightness. </a:t>
            </a:r>
          </a:p>
          <a:p>
            <a:r>
              <a:rPr lang="en-US" sz="2400" dirty="0" smtClean="0"/>
              <a:t>In brief, we can see her as a violet among cluster of green leaves, and the only star which shines brightly. So , her uniqueness and simplicity are evident.                                   </a:t>
            </a:r>
            <a:endParaRPr lang="ar-IQ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Third Stanza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are again told that she” lived unknown “ so much that almost no one knew when she died. But , the surprising and heartfelt conclusion of the poem shows that Lucy did not live unnoticed . The poet noticed her beauty and obviously loved her and will mourn greatly for her death . The expression “oh” is an emotional reaction at the girl’s </a:t>
            </a:r>
            <a:r>
              <a:rPr lang="en-US" sz="2400" dirty="0" smtClean="0"/>
              <a:t>untimely death. Throughout the poem , Lucy is seen as a gift , a product of nature. The loss of the girl is evident  at the end of the poem as “ she ceased to be “.The poet then has been left him sad and depressed but still the rest are unaffected by her death.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endParaRPr lang="ar-IQ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About the poem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The poet provides a typical romantic setting for a child of nature , pure , simple and beautiful as Nature itself. </a:t>
            </a:r>
          </a:p>
          <a:p>
            <a:pPr algn="l"/>
            <a:r>
              <a:rPr lang="en-US" sz="2400" dirty="0" smtClean="0"/>
              <a:t>who is Lucy ?  It is in vain to find if Lucy was a real country girl Wordsworth was in love with or she was an imaginary character embodying Wordsworth’s ideal of simple country girl . But , it is mostly agreed that Lucy stands for Nature </a:t>
            </a:r>
            <a:r>
              <a:rPr lang="ar-IQ" sz="2400" dirty="0" smtClean="0"/>
              <a:t> </a:t>
            </a:r>
            <a:r>
              <a:rPr lang="en-US" sz="2400" dirty="0" smtClean="0"/>
              <a:t>which is appreciated , loved by very few.</a:t>
            </a:r>
            <a:endParaRPr lang="ar-IQ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Romantic Features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sz="24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590</Words>
  <Application>Microsoft Office PowerPoint</Application>
  <PresentationFormat>عرض على الشاشة (3:4)‏</PresentationFormat>
  <Paragraphs>18</Paragraphs>
  <Slides>7</Slides>
  <Notes>0</Notes>
  <HiddenSlides>1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“She Dwelt Among the Untrodden Ways” W . Wordsworth</vt:lpstr>
      <vt:lpstr>Analysis</vt:lpstr>
      <vt:lpstr>The First Stanza</vt:lpstr>
      <vt:lpstr>The Second Stanza</vt:lpstr>
      <vt:lpstr>The Third Stanza</vt:lpstr>
      <vt:lpstr>About the poem</vt:lpstr>
      <vt:lpstr>Romantic Features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“She Dwelt Among the Untrodden Ways” W . Wordsworth</dc:title>
  <dc:creator>dijla 2014</dc:creator>
  <cp:lastModifiedBy>dijla 2014</cp:lastModifiedBy>
  <cp:revision>13</cp:revision>
  <dcterms:created xsi:type="dcterms:W3CDTF">2016-11-25T09:21:14Z</dcterms:created>
  <dcterms:modified xsi:type="dcterms:W3CDTF">2016-11-25T13:47:14Z</dcterms:modified>
</cp:coreProperties>
</file>